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0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0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9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1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2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6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5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8A046-71CC-4FA8-84B6-5DA5CAD82A9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A437-9B7F-4240-BD36-266C4BA2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0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54B1DB-86CE-424D-AFF7-C6C73096FDA9}"/>
              </a:ext>
            </a:extLst>
          </p:cNvPr>
          <p:cNvSpPr/>
          <p:nvPr/>
        </p:nvSpPr>
        <p:spPr>
          <a:xfrm>
            <a:off x="445475" y="21101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1719F5-4C79-4812-AD9C-7C7BD868BEE9}"/>
              </a:ext>
            </a:extLst>
          </p:cNvPr>
          <p:cNvSpPr/>
          <p:nvPr/>
        </p:nvSpPr>
        <p:spPr>
          <a:xfrm>
            <a:off x="445475" y="228599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542EAC-CFFF-46F5-970A-2D2035F1C7FD}"/>
              </a:ext>
            </a:extLst>
          </p:cNvPr>
          <p:cNvSpPr/>
          <p:nvPr/>
        </p:nvSpPr>
        <p:spPr>
          <a:xfrm>
            <a:off x="445474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DFBEA5-7D16-45AC-BF80-87221EA7496A}"/>
              </a:ext>
            </a:extLst>
          </p:cNvPr>
          <p:cNvSpPr/>
          <p:nvPr/>
        </p:nvSpPr>
        <p:spPr>
          <a:xfrm>
            <a:off x="445474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607544-3B26-435B-8865-898FF78F0575}"/>
              </a:ext>
            </a:extLst>
          </p:cNvPr>
          <p:cNvSpPr/>
          <p:nvPr/>
        </p:nvSpPr>
        <p:spPr>
          <a:xfrm>
            <a:off x="2708030" y="21101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494D35-4ADB-44F3-A5C5-F8BDDD0571A6}"/>
              </a:ext>
            </a:extLst>
          </p:cNvPr>
          <p:cNvSpPr/>
          <p:nvPr/>
        </p:nvSpPr>
        <p:spPr>
          <a:xfrm>
            <a:off x="4970585" y="211013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9F6C00-5F3D-4AE3-9C8C-9464B77A803E}"/>
              </a:ext>
            </a:extLst>
          </p:cNvPr>
          <p:cNvSpPr/>
          <p:nvPr/>
        </p:nvSpPr>
        <p:spPr>
          <a:xfrm>
            <a:off x="2708030" y="2285998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9113C-D4F6-4326-8B7C-3E552BE21313}"/>
              </a:ext>
            </a:extLst>
          </p:cNvPr>
          <p:cNvSpPr/>
          <p:nvPr/>
        </p:nvSpPr>
        <p:spPr>
          <a:xfrm>
            <a:off x="4970585" y="2285998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9D35E3-B3CF-453F-B65F-2BFDF5A629BA}"/>
              </a:ext>
            </a:extLst>
          </p:cNvPr>
          <p:cNvSpPr/>
          <p:nvPr/>
        </p:nvSpPr>
        <p:spPr>
          <a:xfrm>
            <a:off x="2708029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DFF9D2-8339-4C36-989D-5938F1C53DF1}"/>
              </a:ext>
            </a:extLst>
          </p:cNvPr>
          <p:cNvSpPr/>
          <p:nvPr/>
        </p:nvSpPr>
        <p:spPr>
          <a:xfrm>
            <a:off x="4970585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211E78-AD8C-40A5-ACAF-7AE8438483C9}"/>
              </a:ext>
            </a:extLst>
          </p:cNvPr>
          <p:cNvSpPr/>
          <p:nvPr/>
        </p:nvSpPr>
        <p:spPr>
          <a:xfrm>
            <a:off x="2708029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1B9ACF-E5CB-43B8-8FA7-9AF0655D3E05}"/>
              </a:ext>
            </a:extLst>
          </p:cNvPr>
          <p:cNvSpPr/>
          <p:nvPr/>
        </p:nvSpPr>
        <p:spPr>
          <a:xfrm>
            <a:off x="4970585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133417-3D04-4B9E-AA46-4F367D4125F4}"/>
              </a:ext>
            </a:extLst>
          </p:cNvPr>
          <p:cNvSpPr txBox="1"/>
          <p:nvPr/>
        </p:nvSpPr>
        <p:spPr>
          <a:xfrm>
            <a:off x="1336431" y="8581292"/>
            <a:ext cx="478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</a:rPr>
              <a:t>Shape Cards 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</a:rPr>
              <a:t>(math accessibility)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8513001B-0274-4FD3-8735-4731793DF003}"/>
              </a:ext>
            </a:extLst>
          </p:cNvPr>
          <p:cNvSpPr/>
          <p:nvPr/>
        </p:nvSpPr>
        <p:spPr>
          <a:xfrm>
            <a:off x="597874" y="6670430"/>
            <a:ext cx="1594338" cy="1406769"/>
          </a:xfrm>
          <a:prstGeom prst="triangl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D6452F0-EA6D-4358-AF8C-F42B15E7471B}"/>
              </a:ext>
            </a:extLst>
          </p:cNvPr>
          <p:cNvSpPr/>
          <p:nvPr/>
        </p:nvSpPr>
        <p:spPr>
          <a:xfrm>
            <a:off x="597874" y="4560277"/>
            <a:ext cx="1594338" cy="1406769"/>
          </a:xfrm>
          <a:prstGeom prst="triangl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C0E9BFE-F211-494B-B025-7B44A78C42C4}"/>
              </a:ext>
            </a:extLst>
          </p:cNvPr>
          <p:cNvSpPr/>
          <p:nvPr/>
        </p:nvSpPr>
        <p:spPr>
          <a:xfrm>
            <a:off x="597874" y="2485292"/>
            <a:ext cx="1594338" cy="1406769"/>
          </a:xfrm>
          <a:prstGeom prst="triangl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5A853667-20B2-47E2-8954-81990905FFA9}"/>
              </a:ext>
            </a:extLst>
          </p:cNvPr>
          <p:cNvSpPr/>
          <p:nvPr/>
        </p:nvSpPr>
        <p:spPr>
          <a:xfrm>
            <a:off x="597874" y="474781"/>
            <a:ext cx="1594338" cy="1406769"/>
          </a:xfrm>
          <a:prstGeom prst="triangl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F1CD686-8E82-42C0-9A03-43E3ED463FE1}"/>
              </a:ext>
            </a:extLst>
          </p:cNvPr>
          <p:cNvSpPr/>
          <p:nvPr/>
        </p:nvSpPr>
        <p:spPr>
          <a:xfrm>
            <a:off x="2872152" y="6688012"/>
            <a:ext cx="1570892" cy="14419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2B196DC-FC56-40BC-9DB9-1FBD6C81CE6F}"/>
              </a:ext>
            </a:extLst>
          </p:cNvPr>
          <p:cNvSpPr/>
          <p:nvPr/>
        </p:nvSpPr>
        <p:spPr>
          <a:xfrm>
            <a:off x="2872152" y="4630617"/>
            <a:ext cx="1570892" cy="14419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38BAA0F-1A5B-4864-A4A1-F80496C7342B}"/>
              </a:ext>
            </a:extLst>
          </p:cNvPr>
          <p:cNvSpPr/>
          <p:nvPr/>
        </p:nvSpPr>
        <p:spPr>
          <a:xfrm>
            <a:off x="2872152" y="2502878"/>
            <a:ext cx="1570892" cy="14419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80976AF-C6DC-4EB2-B0B0-87D638D39224}"/>
              </a:ext>
            </a:extLst>
          </p:cNvPr>
          <p:cNvSpPr/>
          <p:nvPr/>
        </p:nvSpPr>
        <p:spPr>
          <a:xfrm>
            <a:off x="2872152" y="457197"/>
            <a:ext cx="1570892" cy="14419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D15BC3F0-A64F-4D8B-949D-BDE217A214AE}"/>
              </a:ext>
            </a:extLst>
          </p:cNvPr>
          <p:cNvSpPr/>
          <p:nvPr/>
        </p:nvSpPr>
        <p:spPr>
          <a:xfrm>
            <a:off x="5111261" y="6623534"/>
            <a:ext cx="1664676" cy="1500559"/>
          </a:xfrm>
          <a:prstGeom prst="star5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47297B7F-5C15-4128-A851-79C7D212F3D4}"/>
              </a:ext>
            </a:extLst>
          </p:cNvPr>
          <p:cNvSpPr/>
          <p:nvPr/>
        </p:nvSpPr>
        <p:spPr>
          <a:xfrm>
            <a:off x="5134706" y="4583719"/>
            <a:ext cx="1664676" cy="1500559"/>
          </a:xfrm>
          <a:prstGeom prst="star5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CDBF7A94-AA7A-4CDA-884D-3B0629E909C7}"/>
              </a:ext>
            </a:extLst>
          </p:cNvPr>
          <p:cNvSpPr/>
          <p:nvPr/>
        </p:nvSpPr>
        <p:spPr>
          <a:xfrm>
            <a:off x="5111261" y="2485292"/>
            <a:ext cx="1664676" cy="1500559"/>
          </a:xfrm>
          <a:prstGeom prst="star5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6661BA3C-01B4-48FB-B93F-62D7EAE29C01}"/>
              </a:ext>
            </a:extLst>
          </p:cNvPr>
          <p:cNvSpPr/>
          <p:nvPr/>
        </p:nvSpPr>
        <p:spPr>
          <a:xfrm>
            <a:off x="5111261" y="404439"/>
            <a:ext cx="1664676" cy="1500559"/>
          </a:xfrm>
          <a:prstGeom prst="star5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1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54B1DB-86CE-424D-AFF7-C6C73096FDA9}"/>
              </a:ext>
            </a:extLst>
          </p:cNvPr>
          <p:cNvSpPr/>
          <p:nvPr/>
        </p:nvSpPr>
        <p:spPr>
          <a:xfrm>
            <a:off x="445475" y="21101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1719F5-4C79-4812-AD9C-7C7BD868BEE9}"/>
              </a:ext>
            </a:extLst>
          </p:cNvPr>
          <p:cNvSpPr/>
          <p:nvPr/>
        </p:nvSpPr>
        <p:spPr>
          <a:xfrm>
            <a:off x="445475" y="228599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542EAC-CFFF-46F5-970A-2D2035F1C7FD}"/>
              </a:ext>
            </a:extLst>
          </p:cNvPr>
          <p:cNvSpPr/>
          <p:nvPr/>
        </p:nvSpPr>
        <p:spPr>
          <a:xfrm>
            <a:off x="445474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DFBEA5-7D16-45AC-BF80-87221EA7496A}"/>
              </a:ext>
            </a:extLst>
          </p:cNvPr>
          <p:cNvSpPr/>
          <p:nvPr/>
        </p:nvSpPr>
        <p:spPr>
          <a:xfrm>
            <a:off x="445474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607544-3B26-435B-8865-898FF78F0575}"/>
              </a:ext>
            </a:extLst>
          </p:cNvPr>
          <p:cNvSpPr/>
          <p:nvPr/>
        </p:nvSpPr>
        <p:spPr>
          <a:xfrm>
            <a:off x="2708030" y="21101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494D35-4ADB-44F3-A5C5-F8BDDD0571A6}"/>
              </a:ext>
            </a:extLst>
          </p:cNvPr>
          <p:cNvSpPr/>
          <p:nvPr/>
        </p:nvSpPr>
        <p:spPr>
          <a:xfrm>
            <a:off x="4970585" y="211013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9F6C00-5F3D-4AE3-9C8C-9464B77A803E}"/>
              </a:ext>
            </a:extLst>
          </p:cNvPr>
          <p:cNvSpPr/>
          <p:nvPr/>
        </p:nvSpPr>
        <p:spPr>
          <a:xfrm>
            <a:off x="2708030" y="2285998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9113C-D4F6-4326-8B7C-3E552BE21313}"/>
              </a:ext>
            </a:extLst>
          </p:cNvPr>
          <p:cNvSpPr/>
          <p:nvPr/>
        </p:nvSpPr>
        <p:spPr>
          <a:xfrm>
            <a:off x="4970585" y="2285998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9D35E3-B3CF-453F-B65F-2BFDF5A629BA}"/>
              </a:ext>
            </a:extLst>
          </p:cNvPr>
          <p:cNvSpPr/>
          <p:nvPr/>
        </p:nvSpPr>
        <p:spPr>
          <a:xfrm>
            <a:off x="2708029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DFF9D2-8339-4C36-989D-5938F1C53DF1}"/>
              </a:ext>
            </a:extLst>
          </p:cNvPr>
          <p:cNvSpPr/>
          <p:nvPr/>
        </p:nvSpPr>
        <p:spPr>
          <a:xfrm>
            <a:off x="4970585" y="4360984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211E78-AD8C-40A5-ACAF-7AE8438483C9}"/>
              </a:ext>
            </a:extLst>
          </p:cNvPr>
          <p:cNvSpPr/>
          <p:nvPr/>
        </p:nvSpPr>
        <p:spPr>
          <a:xfrm>
            <a:off x="2708029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1B9ACF-E5CB-43B8-8FA7-9AF0655D3E05}"/>
              </a:ext>
            </a:extLst>
          </p:cNvPr>
          <p:cNvSpPr/>
          <p:nvPr/>
        </p:nvSpPr>
        <p:spPr>
          <a:xfrm>
            <a:off x="4970585" y="6435969"/>
            <a:ext cx="1899139" cy="1875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EACA97-8BA1-4155-B28F-EF2CAB3042AF}"/>
              </a:ext>
            </a:extLst>
          </p:cNvPr>
          <p:cNvSpPr txBox="1"/>
          <p:nvPr/>
        </p:nvSpPr>
        <p:spPr>
          <a:xfrm>
            <a:off x="1336431" y="8581292"/>
            <a:ext cx="478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</a:rPr>
              <a:t>Shape Cards 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</a:rPr>
              <a:t>(math accessibility)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48451F2F-3393-40AC-8C38-75964615B9C3}"/>
              </a:ext>
            </a:extLst>
          </p:cNvPr>
          <p:cNvSpPr/>
          <p:nvPr/>
        </p:nvSpPr>
        <p:spPr>
          <a:xfrm>
            <a:off x="679937" y="709244"/>
            <a:ext cx="1430215" cy="87923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A7763F9-426C-4B76-A30D-F3F60B277037}"/>
              </a:ext>
            </a:extLst>
          </p:cNvPr>
          <p:cNvSpPr/>
          <p:nvPr/>
        </p:nvSpPr>
        <p:spPr>
          <a:xfrm>
            <a:off x="679937" y="6934198"/>
            <a:ext cx="1430215" cy="87923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3FD37D2D-9422-4BBF-8829-2319DFC29605}"/>
              </a:ext>
            </a:extLst>
          </p:cNvPr>
          <p:cNvSpPr/>
          <p:nvPr/>
        </p:nvSpPr>
        <p:spPr>
          <a:xfrm>
            <a:off x="679935" y="4900243"/>
            <a:ext cx="1430215" cy="87923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4E04222-4FB9-4D78-BFE2-103012692DC6}"/>
              </a:ext>
            </a:extLst>
          </p:cNvPr>
          <p:cNvSpPr/>
          <p:nvPr/>
        </p:nvSpPr>
        <p:spPr>
          <a:xfrm>
            <a:off x="679937" y="2787159"/>
            <a:ext cx="1430215" cy="87923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id="{FE17F9E0-33F0-4E80-A3D1-CE76249156DB}"/>
              </a:ext>
            </a:extLst>
          </p:cNvPr>
          <p:cNvSpPr/>
          <p:nvPr/>
        </p:nvSpPr>
        <p:spPr>
          <a:xfrm>
            <a:off x="2907323" y="549516"/>
            <a:ext cx="1500554" cy="1198687"/>
          </a:xfrm>
          <a:prstGeom prst="hear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D336336A-9F8A-4693-ACFE-B29B37B1D8FC}"/>
              </a:ext>
            </a:extLst>
          </p:cNvPr>
          <p:cNvSpPr/>
          <p:nvPr/>
        </p:nvSpPr>
        <p:spPr>
          <a:xfrm>
            <a:off x="2907321" y="2624502"/>
            <a:ext cx="1500554" cy="1198687"/>
          </a:xfrm>
          <a:prstGeom prst="hear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49FA3B68-4E1B-4472-9909-BB38BC3F48A8}"/>
              </a:ext>
            </a:extLst>
          </p:cNvPr>
          <p:cNvSpPr/>
          <p:nvPr/>
        </p:nvSpPr>
        <p:spPr>
          <a:xfrm>
            <a:off x="2907323" y="4734656"/>
            <a:ext cx="1500554" cy="1198687"/>
          </a:xfrm>
          <a:prstGeom prst="hear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1A5897-607A-4A39-85DD-CD41B1A4E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339" y="6793235"/>
            <a:ext cx="1548518" cy="1231499"/>
          </a:xfrm>
          <a:prstGeom prst="rect">
            <a:avLst/>
          </a:prstGeom>
        </p:spPr>
      </p:pic>
      <p:sp>
        <p:nvSpPr>
          <p:cNvPr id="34" name="Diamond 33">
            <a:extLst>
              <a:ext uri="{FF2B5EF4-FFF2-40B4-BE49-F238E27FC236}">
                <a16:creationId xmlns:a16="http://schemas.microsoft.com/office/drawing/2014/main" id="{679B3EDB-24C9-4E38-A907-D67E36C00064}"/>
              </a:ext>
            </a:extLst>
          </p:cNvPr>
          <p:cNvSpPr/>
          <p:nvPr/>
        </p:nvSpPr>
        <p:spPr>
          <a:xfrm>
            <a:off x="5275385" y="441077"/>
            <a:ext cx="1289538" cy="1415563"/>
          </a:xfrm>
          <a:prstGeom prst="diamond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FE56AB73-7C79-4891-ADD1-A4FE5C065E58}"/>
              </a:ext>
            </a:extLst>
          </p:cNvPr>
          <p:cNvSpPr/>
          <p:nvPr/>
        </p:nvSpPr>
        <p:spPr>
          <a:xfrm>
            <a:off x="5275385" y="2516062"/>
            <a:ext cx="1289538" cy="1415563"/>
          </a:xfrm>
          <a:prstGeom prst="diamond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>
            <a:extLst>
              <a:ext uri="{FF2B5EF4-FFF2-40B4-BE49-F238E27FC236}">
                <a16:creationId xmlns:a16="http://schemas.microsoft.com/office/drawing/2014/main" id="{A0DD46DF-A1D6-425D-B7E3-EDF184B8D16B}"/>
              </a:ext>
            </a:extLst>
          </p:cNvPr>
          <p:cNvSpPr/>
          <p:nvPr/>
        </p:nvSpPr>
        <p:spPr>
          <a:xfrm>
            <a:off x="5275385" y="4555880"/>
            <a:ext cx="1289538" cy="1415563"/>
          </a:xfrm>
          <a:prstGeom prst="diamond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856CCA1B-0633-4F84-99AD-B4F39C09DFD4}"/>
              </a:ext>
            </a:extLst>
          </p:cNvPr>
          <p:cNvSpPr/>
          <p:nvPr/>
        </p:nvSpPr>
        <p:spPr>
          <a:xfrm>
            <a:off x="5275385" y="6701203"/>
            <a:ext cx="1289538" cy="1415563"/>
          </a:xfrm>
          <a:prstGeom prst="diamond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5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12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Warburg, Rosanne [School of Education]</dc:creator>
  <cp:lastModifiedBy>Warburg, Rosanne [School of Education]</cp:lastModifiedBy>
  <cp:revision>2</cp:revision>
  <dcterms:created xsi:type="dcterms:W3CDTF">2024-09-12T12:13:06Z</dcterms:created>
  <dcterms:modified xsi:type="dcterms:W3CDTF">2024-09-12T15:19:29Z</dcterms:modified>
</cp:coreProperties>
</file>